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80" r:id="rId15"/>
    <p:sldId id="282" r:id="rId16"/>
    <p:sldId id="284" r:id="rId17"/>
    <p:sldId id="286" r:id="rId18"/>
    <p:sldId id="287" r:id="rId19"/>
    <p:sldId id="288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EE07A-5294-46EC-9725-1EED39B32994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DE5F-D4CA-46B9-9C3C-0E0EF83CA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mputer &amp; Desk Stretches"/>
          <p:cNvPicPr>
            <a:picLocks noChangeAspect="1" noChangeArrowheads="1"/>
          </p:cNvPicPr>
          <p:nvPr/>
        </p:nvPicPr>
        <p:blipFill rotWithShape="1">
          <a:blip r:embed="rId2" cstate="print"/>
          <a:srcRect t="15234" b="920"/>
          <a:stretch/>
        </p:blipFill>
        <p:spPr>
          <a:xfrm>
            <a:off x="304800" y="914400"/>
            <a:ext cx="8534400" cy="588818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Computer &amp; desk stretches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Tm="3000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6-right arm &amp; hand</a:t>
            </a:r>
            <a:endParaRPr lang="en-US" dirty="0"/>
          </a:p>
        </p:txBody>
      </p:sp>
      <p:graphicFrame>
        <p:nvGraphicFramePr>
          <p:cNvPr id="11268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2971800" y="1676400"/>
          <a:ext cx="3048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點陣圖影像" r:id="rId3" imgW="1181265" imgH="2057143" progId="PBrush">
                  <p:embed/>
                </p:oleObj>
              </mc:Choice>
              <mc:Fallback>
                <p:oleObj name="點陣圖影像" r:id="rId3" imgW="1181265" imgH="2057143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3048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6-left arm &amp; hand</a:t>
            </a:r>
            <a:endParaRPr lang="en-US" dirty="0"/>
          </a:p>
        </p:txBody>
      </p:sp>
      <p:graphicFrame>
        <p:nvGraphicFramePr>
          <p:cNvPr id="1229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524000"/>
          <a:ext cx="3505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點陣圖影像" r:id="rId3" imgW="1114581" imgH="1924319" progId="PBrush">
                  <p:embed/>
                </p:oleObj>
              </mc:Choice>
              <mc:Fallback>
                <p:oleObj name="點陣圖影像" r:id="rId3" imgW="1114581" imgH="192431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3505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4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10000" b="1" dirty="0" smtClean="0"/>
              <a:t>7</a:t>
            </a:r>
            <a:endParaRPr lang="en-US" sz="10000" b="1" dirty="0"/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743200" y="1582738"/>
          <a:ext cx="3810000" cy="497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點陣圖影像" r:id="rId3" imgW="1343212" imgH="1857143" progId="PBrush">
                  <p:embed/>
                </p:oleObj>
              </mc:Choice>
              <mc:Fallback>
                <p:oleObj name="點陣圖影像" r:id="rId3" imgW="1343212" imgH="1857143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82738"/>
                        <a:ext cx="3810000" cy="497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10000" dirty="0" smtClean="0"/>
              <a:t>8</a:t>
            </a:r>
            <a:endParaRPr lang="en-US" sz="100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646548"/>
            <a:ext cx="4267200" cy="4906652"/>
          </a:xfrm>
          <a:noFill/>
        </p:spPr>
      </p:pic>
    </p:spTree>
  </p:cSld>
  <p:clrMapOvr>
    <a:masterClrMapping/>
  </p:clrMapOvr>
  <p:transition advTm="1200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9-right up &amp; left down</a:t>
            </a:r>
            <a:endParaRPr lang="en-US" dirty="0"/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524000"/>
          <a:ext cx="3505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點陣圖影像" r:id="rId3" imgW="1276190" imgH="2924583" progId="PBrush">
                  <p:embed/>
                </p:oleObj>
              </mc:Choice>
              <mc:Fallback>
                <p:oleObj name="點陣圖影像" r:id="rId3" imgW="1276190" imgH="2924583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3505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9-right down &amp; left up</a:t>
            </a:r>
            <a:endParaRPr lang="en-US" dirty="0"/>
          </a:p>
        </p:txBody>
      </p:sp>
      <p:graphicFrame>
        <p:nvGraphicFramePr>
          <p:cNvPr id="16386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676400"/>
          <a:ext cx="3276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點陣圖影像" r:id="rId3" imgW="1076475" imgH="2905531" progId="PBrush">
                  <p:embed/>
                </p:oleObj>
              </mc:Choice>
              <mc:Fallback>
                <p:oleObj name="點陣圖影像" r:id="rId3" imgW="1076475" imgH="2905531" progId="PBrush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3276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10-left arm &amp; leg</a:t>
            </a:r>
            <a:endParaRPr lang="en-US" dirty="0"/>
          </a:p>
        </p:txBody>
      </p:sp>
      <p:graphicFrame>
        <p:nvGraphicFramePr>
          <p:cNvPr id="1741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395413"/>
          <a:ext cx="3505200" cy="51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點陣圖影像" r:id="rId3" imgW="1600000" imgH="2591162" progId="PBrush">
                  <p:embed/>
                </p:oleObj>
              </mc:Choice>
              <mc:Fallback>
                <p:oleObj name="點陣圖影像" r:id="rId3" imgW="1600000" imgH="2591162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395413"/>
                        <a:ext cx="3505200" cy="515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000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10-right arm &amp; leg</a:t>
            </a:r>
            <a:endParaRPr lang="en-US" dirty="0"/>
          </a:p>
        </p:txBody>
      </p:sp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900363" y="1690688"/>
          <a:ext cx="2733675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點陣圖影像" r:id="rId3" imgW="1647619" imgH="2610214" progId="PBrush">
                  <p:embed/>
                </p:oleObj>
              </mc:Choice>
              <mc:Fallback>
                <p:oleObj name="點陣圖影像" r:id="rId3" imgW="1647619" imgH="2610214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1690688"/>
                        <a:ext cx="2733675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000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11-1</a:t>
            </a:r>
            <a:endParaRPr lang="en-US" sz="6000" dirty="0"/>
          </a:p>
        </p:txBody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95601" y="1524000"/>
          <a:ext cx="3352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點陣圖影像" r:id="rId3" imgW="1419048" imgH="2495238" progId="PBrush">
                  <p:embed/>
                </p:oleObj>
              </mc:Choice>
              <mc:Fallback>
                <p:oleObj name="點陣圖影像" r:id="rId3" imgW="1419048" imgH="2495238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1524000"/>
                        <a:ext cx="33528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7000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 smtClean="0"/>
              <a:t>12</a:t>
            </a:r>
            <a:endParaRPr lang="en-US" sz="7200" dirty="0"/>
          </a:p>
        </p:txBody>
      </p:sp>
      <p:graphicFrame>
        <p:nvGraphicFramePr>
          <p:cNvPr id="2048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506538"/>
          <a:ext cx="3352800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點陣圖影像" r:id="rId3" imgW="1448002" imgH="2429214" progId="PBrush">
                  <p:embed/>
                </p:oleObj>
              </mc:Choice>
              <mc:Fallback>
                <p:oleObj name="點陣圖影像" r:id="rId3" imgW="1448002" imgH="2429214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06538"/>
                        <a:ext cx="3352800" cy="50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76400" y="762000"/>
          <a:ext cx="5867400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點陣圖影像" r:id="rId3" imgW="1980952" imgH="1905266" progId="PBrush">
                  <p:embed/>
                </p:oleObj>
              </mc:Choice>
              <mc:Fallback>
                <p:oleObj name="點陣圖影像" r:id="rId3" imgW="1980952" imgH="1905266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762000"/>
                        <a:ext cx="5867400" cy="549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4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dirty="0" smtClean="0"/>
              <a:t>13</a:t>
            </a:r>
            <a:endParaRPr lang="en-US" sz="7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6705600" cy="4724400"/>
          </a:xfrm>
        </p:spPr>
      </p:pic>
    </p:spTree>
    <p:extLst>
      <p:ext uri="{BB962C8B-B14F-4D97-AF65-F5344CB8AC3E}">
        <p14:creationId xmlns:p14="http://schemas.microsoft.com/office/powerpoint/2010/main" val="2379778563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14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48619"/>
            <a:ext cx="5562600" cy="4828381"/>
          </a:xfrm>
        </p:spPr>
      </p:pic>
    </p:spTree>
    <p:extLst>
      <p:ext uri="{BB962C8B-B14F-4D97-AF65-F5344CB8AC3E}">
        <p14:creationId xmlns:p14="http://schemas.microsoft.com/office/powerpoint/2010/main" val="3182942102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15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43856"/>
            <a:ext cx="5105400" cy="4833144"/>
          </a:xfrm>
        </p:spPr>
      </p:pic>
    </p:spTree>
    <p:extLst>
      <p:ext uri="{BB962C8B-B14F-4D97-AF65-F5344CB8AC3E}">
        <p14:creationId xmlns:p14="http://schemas.microsoft.com/office/powerpoint/2010/main" val="3110518926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16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43856"/>
            <a:ext cx="4952999" cy="4909344"/>
          </a:xfrm>
        </p:spPr>
      </p:pic>
    </p:spTree>
    <p:extLst>
      <p:ext uri="{BB962C8B-B14F-4D97-AF65-F5344CB8AC3E}">
        <p14:creationId xmlns:p14="http://schemas.microsoft.com/office/powerpoint/2010/main" val="2791935728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17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5867400" cy="3962399"/>
          </a:xfrm>
        </p:spPr>
      </p:pic>
    </p:spTree>
    <p:extLst>
      <p:ext uri="{BB962C8B-B14F-4D97-AF65-F5344CB8AC3E}">
        <p14:creationId xmlns:p14="http://schemas.microsoft.com/office/powerpoint/2010/main" val="2663199976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18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3856"/>
            <a:ext cx="5791199" cy="4833144"/>
          </a:xfrm>
        </p:spPr>
      </p:pic>
    </p:spTree>
    <p:extLst>
      <p:ext uri="{BB962C8B-B14F-4D97-AF65-F5344CB8AC3E}">
        <p14:creationId xmlns:p14="http://schemas.microsoft.com/office/powerpoint/2010/main" val="1190177460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19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1"/>
            <a:ext cx="5029200" cy="4419600"/>
          </a:xfrm>
        </p:spPr>
      </p:pic>
    </p:spTree>
    <p:extLst>
      <p:ext uri="{BB962C8B-B14F-4D97-AF65-F5344CB8AC3E}">
        <p14:creationId xmlns:p14="http://schemas.microsoft.com/office/powerpoint/2010/main" val="1968532958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20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4267200" cy="4343400"/>
          </a:xfrm>
        </p:spPr>
      </p:pic>
    </p:spTree>
    <p:extLst>
      <p:ext uri="{BB962C8B-B14F-4D97-AF65-F5344CB8AC3E}">
        <p14:creationId xmlns:p14="http://schemas.microsoft.com/office/powerpoint/2010/main" val="3197769742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21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172201" cy="4724400"/>
          </a:xfrm>
        </p:spPr>
      </p:pic>
    </p:spTree>
    <p:extLst>
      <p:ext uri="{BB962C8B-B14F-4D97-AF65-F5344CB8AC3E}">
        <p14:creationId xmlns:p14="http://schemas.microsoft.com/office/powerpoint/2010/main" val="3574407290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22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600200"/>
            <a:ext cx="6096000" cy="4724400"/>
          </a:xfrm>
        </p:spPr>
      </p:pic>
    </p:spTree>
    <p:extLst>
      <p:ext uri="{BB962C8B-B14F-4D97-AF65-F5344CB8AC3E}">
        <p14:creationId xmlns:p14="http://schemas.microsoft.com/office/powerpoint/2010/main" val="3594892291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895600" y="762000"/>
          <a:ext cx="35814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點陣圖影像" r:id="rId3" imgW="980952" imgH="2266667" progId="PBrush">
                  <p:embed/>
                </p:oleObj>
              </mc:Choice>
              <mc:Fallback>
                <p:oleObj name="點陣圖影像" r:id="rId3" imgW="980952" imgH="226666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62000"/>
                        <a:ext cx="35814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8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23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876727" cy="4648200"/>
          </a:xfrm>
        </p:spPr>
      </p:pic>
    </p:spTree>
    <p:extLst>
      <p:ext uri="{BB962C8B-B14F-4D97-AF65-F5344CB8AC3E}">
        <p14:creationId xmlns:p14="http://schemas.microsoft.com/office/powerpoint/2010/main" val="2472827192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24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6" y="1600200"/>
            <a:ext cx="6834507" cy="4525963"/>
          </a:xfrm>
        </p:spPr>
      </p:pic>
    </p:spTree>
    <p:extLst>
      <p:ext uri="{BB962C8B-B14F-4D97-AF65-F5344CB8AC3E}">
        <p14:creationId xmlns:p14="http://schemas.microsoft.com/office/powerpoint/2010/main" val="2736860909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25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6" y="1600200"/>
            <a:ext cx="6834507" cy="4525963"/>
          </a:xfrm>
        </p:spPr>
      </p:pic>
    </p:spTree>
    <p:extLst>
      <p:ext uri="{BB962C8B-B14F-4D97-AF65-F5344CB8AC3E}">
        <p14:creationId xmlns:p14="http://schemas.microsoft.com/office/powerpoint/2010/main" val="1218199396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26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70" y="1600200"/>
            <a:ext cx="6823059" cy="4525963"/>
          </a:xfrm>
        </p:spPr>
      </p:pic>
    </p:spTree>
    <p:extLst>
      <p:ext uri="{BB962C8B-B14F-4D97-AF65-F5344CB8AC3E}">
        <p14:creationId xmlns:p14="http://schemas.microsoft.com/office/powerpoint/2010/main" val="3772238871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27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70" y="1600200"/>
            <a:ext cx="6823059" cy="4525963"/>
          </a:xfrm>
        </p:spPr>
      </p:pic>
    </p:spTree>
    <p:extLst>
      <p:ext uri="{BB962C8B-B14F-4D97-AF65-F5344CB8AC3E}">
        <p14:creationId xmlns:p14="http://schemas.microsoft.com/office/powerpoint/2010/main" val="1206458184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28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7493"/>
            <a:ext cx="8229600" cy="4151376"/>
          </a:xfrm>
        </p:spPr>
      </p:pic>
    </p:spTree>
    <p:extLst>
      <p:ext uri="{BB962C8B-B14F-4D97-AF65-F5344CB8AC3E}">
        <p14:creationId xmlns:p14="http://schemas.microsoft.com/office/powerpoint/2010/main" val="112117743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altLang="zh-TW" sz="7200" dirty="0" smtClean="0"/>
              <a:t>29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70" y="1600200"/>
            <a:ext cx="6823059" cy="4525963"/>
          </a:xfrm>
        </p:spPr>
      </p:pic>
    </p:spTree>
    <p:extLst>
      <p:ext uri="{BB962C8B-B14F-4D97-AF65-F5344CB8AC3E}">
        <p14:creationId xmlns:p14="http://schemas.microsoft.com/office/powerpoint/2010/main" val="2948192350"/>
      </p:ext>
    </p:extLst>
  </p:cSld>
  <p:clrMapOvr>
    <a:masterClrMapping/>
  </p:clrMapOvr>
  <p:transition advTm="12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altLang="zh-TW" dirty="0" smtClean="0"/>
              <a:t>3-left side</a:t>
            </a:r>
            <a:endParaRPr lang="en-US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438400" y="1600200"/>
          <a:ext cx="4114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點陣圖影像" r:id="rId3" imgW="1152381" imgH="2600000" progId="PBrush">
                  <p:embed/>
                </p:oleObj>
              </mc:Choice>
              <mc:Fallback>
                <p:oleObj name="點陣圖影像" r:id="rId3" imgW="1152381" imgH="260000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0"/>
                        <a:ext cx="4114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3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3-right side</a:t>
            </a:r>
            <a:endParaRPr lang="en-US" sz="5400" dirty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95600" y="1447800"/>
          <a:ext cx="304799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點陣圖影像" r:id="rId3" imgW="1171429" imgH="2591162" progId="PBrush">
                  <p:embed/>
                </p:oleObj>
              </mc:Choice>
              <mc:Fallback>
                <p:oleObj name="點陣圖影像" r:id="rId3" imgW="1171429" imgH="259116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447800"/>
                        <a:ext cx="3047999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2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altLang="zh-TW" sz="7200" dirty="0" smtClean="0"/>
              <a:t>4</a:t>
            </a:r>
            <a:endParaRPr lang="en-US" sz="7200" dirty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143000"/>
          <a:ext cx="3276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點陣圖影像" r:id="rId3" imgW="905001" imgH="2295238" progId="PBrush">
                  <p:embed/>
                </p:oleObj>
              </mc:Choice>
              <mc:Fallback>
                <p:oleObj name="點陣圖影像" r:id="rId3" imgW="905001" imgH="229523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32766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3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096962"/>
          </a:xfrm>
        </p:spPr>
        <p:txBody>
          <a:bodyPr>
            <a:noAutofit/>
          </a:bodyPr>
          <a:lstStyle/>
          <a:p>
            <a:r>
              <a:rPr lang="en-US" altLang="zh-TW" sz="7200" dirty="0" smtClean="0"/>
              <a:t>5-1</a:t>
            </a:r>
            <a:endParaRPr lang="en-US" sz="7200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819400" y="1447801"/>
          <a:ext cx="35052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點陣圖影像" r:id="rId3" imgW="1228571" imgH="1838095" progId="PBrush">
                  <p:embed/>
                </p:oleObj>
              </mc:Choice>
              <mc:Fallback>
                <p:oleObj name="點陣圖影像" r:id="rId3" imgW="1228571" imgH="183809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47801"/>
                        <a:ext cx="35052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800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 smtClean="0"/>
              <a:t>5-2</a:t>
            </a:r>
            <a:endParaRPr lang="en-US" sz="7200" dirty="0"/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90800" y="1295400"/>
          <a:ext cx="37338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點陣圖影像" r:id="rId3" imgW="1228571" imgH="1838095" progId="PBrush">
                  <p:embed/>
                </p:oleObj>
              </mc:Choice>
              <mc:Fallback>
                <p:oleObj name="點陣圖影像" r:id="rId3" imgW="1228571" imgH="183809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7338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7000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 smtClean="0"/>
              <a:t>5-3</a:t>
            </a:r>
            <a:endParaRPr lang="en-US" sz="7200" dirty="0"/>
          </a:p>
        </p:txBody>
      </p:sp>
      <p:graphicFrame>
        <p:nvGraphicFramePr>
          <p:cNvPr id="1024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743200" y="1524001"/>
          <a:ext cx="3733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點陣圖影像" r:id="rId3" imgW="1228571" imgH="1838095" progId="PBrush">
                  <p:embed/>
                </p:oleObj>
              </mc:Choice>
              <mc:Fallback>
                <p:oleObj name="點陣圖影像" r:id="rId3" imgW="1228571" imgH="1838095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1"/>
                        <a:ext cx="37338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59</Words>
  <Application>Microsoft Office PowerPoint</Application>
  <PresentationFormat>On-screen Show (4:3)</PresentationFormat>
  <Paragraphs>34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新細明體</vt:lpstr>
      <vt:lpstr>Times New Roman</vt:lpstr>
      <vt:lpstr>Office Theme</vt:lpstr>
      <vt:lpstr>點陣圖影像</vt:lpstr>
      <vt:lpstr>Computer &amp; desk stretches</vt:lpstr>
      <vt:lpstr>PowerPoint Presentation</vt:lpstr>
      <vt:lpstr>PowerPoint Presentation</vt:lpstr>
      <vt:lpstr>3-left side</vt:lpstr>
      <vt:lpstr>3-right side</vt:lpstr>
      <vt:lpstr>4</vt:lpstr>
      <vt:lpstr>5-1</vt:lpstr>
      <vt:lpstr>5-2</vt:lpstr>
      <vt:lpstr>5-3</vt:lpstr>
      <vt:lpstr>6-right arm &amp; hand</vt:lpstr>
      <vt:lpstr>6-left arm &amp; hand</vt:lpstr>
      <vt:lpstr>7</vt:lpstr>
      <vt:lpstr>8</vt:lpstr>
      <vt:lpstr>9-right up &amp; left down</vt:lpstr>
      <vt:lpstr>9-right down &amp; left up</vt:lpstr>
      <vt:lpstr>10-left arm &amp; leg</vt:lpstr>
      <vt:lpstr>10-right arm &amp; leg</vt:lpstr>
      <vt:lpstr>11-1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acs</dc:creator>
  <cp:lastModifiedBy>اکبر اسماعیلی</cp:lastModifiedBy>
  <cp:revision>59</cp:revision>
  <dcterms:created xsi:type="dcterms:W3CDTF">2012-12-09T08:02:03Z</dcterms:created>
  <dcterms:modified xsi:type="dcterms:W3CDTF">2023-08-24T04:58:16Z</dcterms:modified>
</cp:coreProperties>
</file>